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0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5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D859-2979-472D-9037-BA28BC53F57E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事業実施主体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38113" y="6282468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38112" y="3548071"/>
            <a:ext cx="4253584" cy="1726000"/>
            <a:chOff x="138112" y="3548071"/>
            <a:chExt cx="4253584" cy="1726000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657601"/>
              <a:ext cx="4201015" cy="161647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38112" y="3548071"/>
              <a:ext cx="1082675" cy="311107"/>
            </a:xfrm>
            <a:prstGeom prst="roundRect">
              <a:avLst>
                <a:gd name="adj" fmla="val 19278"/>
              </a:avLst>
            </a:prstGeom>
            <a:solidFill>
              <a:srgbClr val="00B050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ja-JP" sz="1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152415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対象とする木材・製品、川上から川下までの流通の考え方など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8113" y="6078828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委員のコメント</a:t>
            </a: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2120922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事業内容（本事業における具体的な実施項目）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145546" y="6078828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</a:rPr>
              <a:t>評価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55205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1089777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2221296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3352815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4484334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561585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6747372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2" y="-62145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+mn-ea"/>
              </a:rPr>
              <a:t>顔の見える木材供給体制構築事業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endParaRPr lang="en-US" altLang="ja-JP" sz="1050" dirty="0"/>
          </a:p>
        </p:txBody>
      </p:sp>
      <p:sp>
        <p:nvSpPr>
          <p:cNvPr id="44" name="正方形/長方形 43"/>
          <p:cNvSpPr/>
          <p:nvPr/>
        </p:nvSpPr>
        <p:spPr>
          <a:xfrm>
            <a:off x="4734534" y="240938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①</a:t>
            </a:r>
            <a:endParaRPr lang="en-US" altLang="ja-JP" sz="1050" dirty="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endParaRPr lang="en-US" altLang="ja-JP" sz="1050" dirty="0"/>
          </a:p>
        </p:txBody>
      </p:sp>
      <p:sp>
        <p:nvSpPr>
          <p:cNvPr id="4" name="正方形/長方形 3"/>
          <p:cNvSpPr/>
          <p:nvPr/>
        </p:nvSpPr>
        <p:spPr>
          <a:xfrm>
            <a:off x="349751" y="3542431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写真・図等</a:t>
            </a:r>
            <a:endParaRPr lang="en-US" altLang="ja-JP" sz="12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99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7"/>
          <p:cNvSpPr txBox="1">
            <a:spLocks/>
          </p:cNvSpPr>
          <p:nvPr/>
        </p:nvSpPr>
        <p:spPr>
          <a:xfrm>
            <a:off x="2" y="-1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ja-JP" altLang="en-US" sz="1600" b="1">
                <a:solidFill>
                  <a:schemeClr val="bg1"/>
                </a:solidFill>
                <a:latin typeface="+mn-ea"/>
              </a:rPr>
              <a:t>顔の見える木材供給体制構築事業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38113" y="6282468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211131" y="2075365"/>
            <a:ext cx="4197334" cy="269243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対象とする木材・木製品、川上から川下までの流通の考え方など</a:t>
            </a: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8113" y="6078828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委員のコメント</a:t>
            </a: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145546" y="6078828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</a:rPr>
              <a:t>評価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55205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ja-JP" altLang="ja-JP" sz="1050" dirty="0"/>
          </a:p>
        </p:txBody>
      </p:sp>
      <p:sp>
        <p:nvSpPr>
          <p:cNvPr id="44" name="正方形/長方形 43"/>
          <p:cNvSpPr/>
          <p:nvPr/>
        </p:nvSpPr>
        <p:spPr>
          <a:xfrm>
            <a:off x="4669504" y="805341"/>
            <a:ext cx="4201015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ja-JP" altLang="ja-JP" sz="1050" dirty="0"/>
          </a:p>
        </p:txBody>
      </p:sp>
      <p:sp>
        <p:nvSpPr>
          <p:cNvPr id="45" name="正方形/長方形 44"/>
          <p:cNvSpPr/>
          <p:nvPr/>
        </p:nvSpPr>
        <p:spPr>
          <a:xfrm>
            <a:off x="4669503" y="2406937"/>
            <a:ext cx="42010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①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②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③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④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⑤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500937" y="3405"/>
            <a:ext cx="1643063" cy="7082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1800" b="0" dirty="0">
                <a:solidFill>
                  <a:schemeClr val="tx1"/>
                </a:solidFill>
                <a:latin typeface="+mn-ea"/>
                <a:ea typeface="+mn-ea"/>
              </a:rPr>
              <a:t>記載内容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299883" y="564545"/>
            <a:ext cx="2965877" cy="3348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本事業で取組むテーマを明記してください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ea typeface="ＭＳ Ｐゴシック" charset="-128"/>
              </a:rPr>
              <a:t>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04835" y="1356295"/>
            <a:ext cx="328487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本事業の背景と目的を簡潔に記載してください。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58493" y="2537563"/>
            <a:ext cx="3547940" cy="50553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zh-TW" altLang="en-US" sz="1200" dirty="0">
              <a:latin typeface="+mn-ea"/>
              <a:ea typeface="ＭＳ Ｐゴシック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05784" y="4630852"/>
            <a:ext cx="3659976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写真や図など具体的なイメージ図で説明してください。</a:t>
            </a:r>
          </a:p>
        </p:txBody>
      </p:sp>
      <p:cxnSp>
        <p:nvCxnSpPr>
          <p:cNvPr id="52" name="直線矢印コネクタ 51"/>
          <p:cNvCxnSpPr>
            <a:stCxn id="50" idx="2"/>
            <a:endCxn id="51" idx="0"/>
          </p:cNvCxnSpPr>
          <p:nvPr/>
        </p:nvCxnSpPr>
        <p:spPr>
          <a:xfrm>
            <a:off x="2432463" y="3043101"/>
            <a:ext cx="3309" cy="15877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4952628" y="1033129"/>
            <a:ext cx="3637534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本事業の実施体制（参加団体等）を説明してください。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事業実施項目ごとの役割等も明記してください。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057991" y="2813268"/>
            <a:ext cx="3812527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本事業で取り組む、実施項目</a:t>
            </a:r>
            <a:r>
              <a:rPr lang="en-US" altLang="ja-JP" sz="1200" dirty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具体的な活動内容）を箇条書きしてください。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また、本事業の成果の普及・活用に関し、用いる手法や工夫する点、こだわり等について記載してください。</a:t>
            </a: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4698343" y="305720"/>
            <a:ext cx="3338585" cy="27894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事業実施主体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0681" y="3413432"/>
            <a:ext cx="4201015" cy="1860639"/>
            <a:chOff x="190681" y="3456948"/>
            <a:chExt cx="4201015" cy="1817123"/>
          </a:xfrm>
        </p:grpSpPr>
        <p:sp>
          <p:nvSpPr>
            <p:cNvPr id="56" name="正方形/長方形 55"/>
            <p:cNvSpPr/>
            <p:nvPr/>
          </p:nvSpPr>
          <p:spPr bwMode="auto">
            <a:xfrm>
              <a:off x="190681" y="3566161"/>
              <a:ext cx="4201015" cy="170791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57" name="AutoShape 10"/>
            <p:cNvSpPr>
              <a:spLocks noChangeArrowheads="1"/>
            </p:cNvSpPr>
            <p:nvPr/>
          </p:nvSpPr>
          <p:spPr bwMode="auto">
            <a:xfrm>
              <a:off x="217208" y="3456948"/>
              <a:ext cx="1082675" cy="218425"/>
            </a:xfrm>
            <a:prstGeom prst="roundRect">
              <a:avLst>
                <a:gd name="adj" fmla="val 19278"/>
              </a:avLst>
            </a:prstGeom>
            <a:solidFill>
              <a:schemeClr val="accent1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1200" b="0" dirty="0">
                  <a:solidFill>
                    <a:schemeClr val="tx1"/>
                  </a:solidFill>
                  <a:latin typeface="+mn-ea"/>
                  <a:ea typeface="+mn-ea"/>
                </a:rPr>
                <a:t>写真・図等</a:t>
              </a:r>
              <a:endParaRPr lang="en-US" altLang="ja-JP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8" name="角丸四角形 57"/>
          <p:cNvSpPr/>
          <p:nvPr/>
        </p:nvSpPr>
        <p:spPr>
          <a:xfrm>
            <a:off x="1181297" y="5703783"/>
            <a:ext cx="1024480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協議会</a:t>
            </a:r>
          </a:p>
        </p:txBody>
      </p:sp>
      <p:sp>
        <p:nvSpPr>
          <p:cNvPr id="59" name="角丸四角形 58"/>
          <p:cNvSpPr/>
          <p:nvPr/>
        </p:nvSpPr>
        <p:spPr>
          <a:xfrm>
            <a:off x="2236123" y="5703783"/>
            <a:ext cx="1147038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3413507" y="5703783"/>
            <a:ext cx="1284836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728688" y="5703783"/>
            <a:ext cx="1731715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6490749" y="5703783"/>
            <a:ext cx="1373318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7894412" y="5703783"/>
            <a:ext cx="1047186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報告書作成</a:t>
            </a:r>
          </a:p>
        </p:txBody>
      </p:sp>
      <p:sp>
        <p:nvSpPr>
          <p:cNvPr id="64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正方形/長方形 62"/>
          <p:cNvSpPr>
            <a:spLocks noChangeArrowheads="1"/>
          </p:cNvSpPr>
          <p:nvPr/>
        </p:nvSpPr>
        <p:spPr bwMode="auto">
          <a:xfrm>
            <a:off x="4669504" y="2050872"/>
            <a:ext cx="4272094" cy="293612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事業内容（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本事業における具体的な実施項目</a:t>
            </a: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8493" y="6335153"/>
            <a:ext cx="3651269" cy="41549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・作成するにあたって、基本となる文字のサイズ　</a:t>
            </a:r>
            <a:r>
              <a:rPr lang="en-US" altLang="ja-JP" sz="1050" dirty="0"/>
              <a:t>10.5</a:t>
            </a:r>
            <a:r>
              <a:rPr lang="ja-JP" altLang="en-US" sz="1050" dirty="0"/>
              <a:t>ポイント</a:t>
            </a:r>
          </a:p>
          <a:p>
            <a:r>
              <a:rPr lang="en-US" altLang="ja-JP" sz="1050" dirty="0"/>
              <a:t> </a:t>
            </a:r>
            <a:r>
              <a:rPr lang="ja-JP" altLang="en-US" sz="1050" dirty="0"/>
              <a:t>・</a:t>
            </a:r>
            <a:r>
              <a:rPr lang="en-US" altLang="ja-JP" sz="1050" dirty="0"/>
              <a:t>※</a:t>
            </a:r>
            <a:r>
              <a:rPr lang="ja-JP" altLang="en-US" sz="1050" dirty="0"/>
              <a:t>印の箇所は実施主体は記入不要</a:t>
            </a:r>
            <a:endParaRPr kumimoji="1" lang="ja-JP" altLang="en-US" sz="1050" dirty="0"/>
          </a:p>
        </p:txBody>
      </p:sp>
      <p:sp>
        <p:nvSpPr>
          <p:cNvPr id="67" name="正方形/長方形 62"/>
          <p:cNvSpPr>
            <a:spLocks noChangeArrowheads="1"/>
          </p:cNvSpPr>
          <p:nvPr/>
        </p:nvSpPr>
        <p:spPr bwMode="auto">
          <a:xfrm>
            <a:off x="1089777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正方形/長方形 62"/>
          <p:cNvSpPr>
            <a:spLocks noChangeArrowheads="1"/>
          </p:cNvSpPr>
          <p:nvPr/>
        </p:nvSpPr>
        <p:spPr bwMode="auto">
          <a:xfrm>
            <a:off x="2221296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正方形/長方形 62"/>
          <p:cNvSpPr>
            <a:spLocks noChangeArrowheads="1"/>
          </p:cNvSpPr>
          <p:nvPr/>
        </p:nvSpPr>
        <p:spPr bwMode="auto">
          <a:xfrm>
            <a:off x="3352815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0" name="正方形/長方形 62"/>
          <p:cNvSpPr>
            <a:spLocks noChangeArrowheads="1"/>
          </p:cNvSpPr>
          <p:nvPr/>
        </p:nvSpPr>
        <p:spPr bwMode="auto">
          <a:xfrm>
            <a:off x="4484334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1" name="正方形/長方形 62"/>
          <p:cNvSpPr>
            <a:spLocks noChangeArrowheads="1"/>
          </p:cNvSpPr>
          <p:nvPr/>
        </p:nvSpPr>
        <p:spPr bwMode="auto">
          <a:xfrm>
            <a:off x="561585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2" name="正方形/長方形 62"/>
          <p:cNvSpPr>
            <a:spLocks noChangeArrowheads="1"/>
          </p:cNvSpPr>
          <p:nvPr/>
        </p:nvSpPr>
        <p:spPr bwMode="auto">
          <a:xfrm>
            <a:off x="6747372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3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41769" y="2554072"/>
            <a:ext cx="3547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本事業で取り上げる木材供給体制・流通の考え方や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 lvl="0">
              <a:defRPr/>
            </a:pP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charset="-128"/>
              </a:rPr>
              <a:t>木材製品についての概要や特徴を紹介してください。</a:t>
            </a:r>
            <a:endParaRPr lang="zh-TW" altLang="en-US" sz="1200" dirty="0">
              <a:solidFill>
                <a:prstClr val="black"/>
              </a:solidFill>
              <a:latin typeface="新細明體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85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356</Words>
  <Application>Microsoft Office PowerPoint</Application>
  <PresentationFormat>画面に合わせる (4:3)</PresentationFormat>
  <Paragraphs>96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soumu26</dc:creator>
  <cp:lastModifiedBy>Wataru Ikeda</cp:lastModifiedBy>
  <cp:revision>32</cp:revision>
  <cp:lastPrinted>2023-05-02T06:21:19Z</cp:lastPrinted>
  <dcterms:created xsi:type="dcterms:W3CDTF">2018-05-07T04:52:20Z</dcterms:created>
  <dcterms:modified xsi:type="dcterms:W3CDTF">2023-06-21T01:50:04Z</dcterms:modified>
</cp:coreProperties>
</file>